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35999738"/>
  <p:notesSz cx="6858000" cy="9144000"/>
  <p:defaultTextStyle>
    <a:defPPr>
      <a:defRPr lang="es-ES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30" d="100"/>
          <a:sy n="30" d="100"/>
        </p:scale>
        <p:origin x="1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0000">
            <a:off x="16538124" y="1787322"/>
            <a:ext cx="11880000" cy="2479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2314843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64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0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256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16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68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21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5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152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444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913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852-A73A-4516-AC96-82A828FAF128}" type="datetimeFigureOut">
              <a:rPr lang="es-ES" smtClean="0"/>
              <a:t>10/03/2021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91719-1397-4E34-926D-97FE925676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079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63600" y="1542537"/>
            <a:ext cx="15562944" cy="3836388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5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TÍTULO / </a:t>
            </a:r>
            <a:r>
              <a:rPr lang="es-ES_tradnl" altLang="es-ES" sz="5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TÍTOL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5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5800" b="1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5100" b="1" dirty="0" smtClean="0">
              <a:latin typeface="Times New Roman" pitchFamily="16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63600" y="5465479"/>
            <a:ext cx="19091834" cy="881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70283" tIns="185143" rIns="370283" bIns="185143">
            <a:spAutoFit/>
          </a:bodyPr>
          <a:lstStyle>
            <a:lvl1pPr defTabSz="4319588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33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Autores / </a:t>
            </a:r>
            <a:r>
              <a:rPr lang="es-ES_tradnl" altLang="es-ES" sz="33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Autors</a:t>
            </a:r>
            <a:endParaRPr lang="es-ES" altLang="es-ES" sz="33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04849" y="7060302"/>
            <a:ext cx="10417176" cy="1004844"/>
          </a:xfrm>
          <a:prstGeom prst="rect">
            <a:avLst/>
          </a:prstGeom>
          <a:solidFill>
            <a:srgbClr val="0070C0"/>
          </a:solidFill>
          <a:ln w="85725" cap="flat">
            <a:solidFill>
              <a:schemeClr val="bg1">
                <a:lumMod val="85000"/>
              </a:schemeClr>
            </a:solidFill>
            <a:beve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 / OBJECTIUS</a:t>
            </a:r>
            <a:endParaRPr lang="es-ES" altLang="es-ES" sz="41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90563" y="8605838"/>
            <a:ext cx="10431462" cy="7775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  <a:extLst/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 smtClean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1664950" y="8605838"/>
            <a:ext cx="16448088" cy="7775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9069050" y="29818013"/>
            <a:ext cx="9043988" cy="4945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3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Texto / Text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3300" dirty="0" smtClean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90563" y="29829125"/>
            <a:ext cx="17826037" cy="492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 smtClean="0"/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690563" y="17308513"/>
            <a:ext cx="13714412" cy="100536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Gráficos, tablas, multimedia/ </a:t>
            </a:r>
            <a:r>
              <a:rPr lang="es-ES_tradnl" altLang="es-ES" sz="3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Gràfics</a:t>
            </a:r>
            <a:r>
              <a:rPr lang="es-ES_tradnl" altLang="es-ES" sz="3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s-ES_tradnl" altLang="es-ES" sz="3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taules</a:t>
            </a:r>
            <a:r>
              <a:rPr lang="es-ES_tradnl" altLang="es-ES" sz="3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multimedia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 smtClean="0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4954906" y="18891250"/>
            <a:ext cx="13158132" cy="847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/>
        </p:spPr>
        <p:txBody>
          <a:bodyPr wrap="square"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 smtClean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 smtClean="0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1664950" y="7060302"/>
            <a:ext cx="16448088" cy="1004844"/>
          </a:xfrm>
          <a:prstGeom prst="rect">
            <a:avLst/>
          </a:prstGeom>
          <a:solidFill>
            <a:srgbClr val="0070C0"/>
          </a:solidFill>
          <a:ln w="85725" cap="flat">
            <a:solidFill>
              <a:schemeClr val="bg1">
                <a:lumMod val="85000"/>
              </a:schemeClr>
            </a:solidFill>
            <a:beve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MÉTODO / MÈTODE</a:t>
            </a:r>
            <a:endParaRPr lang="es-ES" altLang="es-ES" sz="41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4947900" y="17310846"/>
            <a:ext cx="13165138" cy="1004844"/>
          </a:xfrm>
          <a:prstGeom prst="rect">
            <a:avLst/>
          </a:prstGeom>
          <a:solidFill>
            <a:srgbClr val="0070C0"/>
          </a:solidFill>
          <a:ln w="85725" cap="flat">
            <a:solidFill>
              <a:schemeClr val="bg1">
                <a:lumMod val="85000"/>
              </a:schemeClr>
            </a:solidFill>
            <a:beve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RESULTADOS / RESULTATS</a:t>
            </a:r>
            <a:endParaRPr lang="es-ES" altLang="es-ES" sz="41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90563" y="28302662"/>
            <a:ext cx="17826037" cy="1004844"/>
          </a:xfrm>
          <a:prstGeom prst="rect">
            <a:avLst/>
          </a:prstGeom>
          <a:solidFill>
            <a:srgbClr val="0070C0"/>
          </a:solidFill>
          <a:ln w="85725" cap="flat">
            <a:solidFill>
              <a:schemeClr val="bg1">
                <a:lumMod val="85000"/>
              </a:schemeClr>
            </a:solidFill>
            <a:beve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CONCLUSIONES / CONCLUSIONS</a:t>
            </a:r>
            <a:endParaRPr lang="es-ES" altLang="es-ES" sz="41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9069050" y="28302662"/>
            <a:ext cx="9043988" cy="1004844"/>
          </a:xfrm>
          <a:prstGeom prst="rect">
            <a:avLst/>
          </a:prstGeom>
          <a:solidFill>
            <a:srgbClr val="0070C0"/>
          </a:solidFill>
          <a:ln w="85725" cap="flat">
            <a:solidFill>
              <a:schemeClr val="bg1">
                <a:lumMod val="85000"/>
              </a:schemeClr>
            </a:solidFill>
            <a:beve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REFERENCIAS / REFERÈNCIES</a:t>
            </a:r>
            <a:endParaRPr lang="es-ES" altLang="es-ES" sz="41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8" name="Group 14"/>
          <p:cNvGrpSpPr>
            <a:grpSpLocks noChangeAspect="1"/>
          </p:cNvGrpSpPr>
          <p:nvPr/>
        </p:nvGrpSpPr>
        <p:grpSpPr bwMode="auto">
          <a:xfrm>
            <a:off x="3117762" y="18891250"/>
            <a:ext cx="8860014" cy="7920000"/>
            <a:chOff x="2304" y="1584"/>
            <a:chExt cx="1740" cy="1554"/>
          </a:xfrm>
          <a:solidFill>
            <a:schemeClr val="accent1">
              <a:lumMod val="40000"/>
              <a:lumOff val="60000"/>
              <a:alpha val="5000"/>
            </a:schemeClr>
          </a:solidFill>
        </p:grpSpPr>
        <p:sp>
          <p:nvSpPr>
            <p:cNvPr id="19" name="Film"/>
            <p:cNvSpPr>
              <a:spLocks noEditPoints="1" noChangeArrowheads="1"/>
            </p:cNvSpPr>
            <p:nvPr/>
          </p:nvSpPr>
          <p:spPr bwMode="auto">
            <a:xfrm>
              <a:off x="2304" y="1980"/>
              <a:ext cx="726" cy="1158"/>
            </a:xfrm>
            <a:custGeom>
              <a:avLst/>
              <a:gdLst>
                <a:gd name="T0" fmla="*/ 0 w 21600"/>
                <a:gd name="T1" fmla="*/ 0 h 21600"/>
                <a:gd name="T2" fmla="*/ 363 w 21600"/>
                <a:gd name="T3" fmla="*/ 0 h 21600"/>
                <a:gd name="T4" fmla="*/ 726 w 21600"/>
                <a:gd name="T5" fmla="*/ 0 h 21600"/>
                <a:gd name="T6" fmla="*/ 726 w 21600"/>
                <a:gd name="T7" fmla="*/ 579 h 21600"/>
                <a:gd name="T8" fmla="*/ 726 w 21600"/>
                <a:gd name="T9" fmla="*/ 1158 h 21600"/>
                <a:gd name="T10" fmla="*/ 363 w 21600"/>
                <a:gd name="T11" fmla="*/ 1158 h 21600"/>
                <a:gd name="T12" fmla="*/ 0 w 21600"/>
                <a:gd name="T13" fmla="*/ 1158 h 21600"/>
                <a:gd name="T14" fmla="*/ 0 w 21600"/>
                <a:gd name="T15" fmla="*/ 57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969 w 21600"/>
                <a:gd name="T25" fmla="*/ 8133 h 21600"/>
                <a:gd name="T26" fmla="*/ 17078 w 21600"/>
                <a:gd name="T27" fmla="*/ 134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  <a:path w="21600" h="21600" extrusionOk="0">
                  <a:moveTo>
                    <a:pt x="3014" y="21600"/>
                  </a:moveTo>
                  <a:lnTo>
                    <a:pt x="3014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3014" y="21600"/>
                  </a:lnTo>
                  <a:close/>
                </a:path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18586" y="0"/>
                  </a:lnTo>
                  <a:lnTo>
                    <a:pt x="18586" y="21600"/>
                  </a:lnTo>
                  <a:lnTo>
                    <a:pt x="21600" y="21600"/>
                  </a:lnTo>
                  <a:close/>
                </a:path>
                <a:path w="21600" h="21600" extrusionOk="0">
                  <a:moveTo>
                    <a:pt x="6028" y="6574"/>
                  </a:moveTo>
                  <a:lnTo>
                    <a:pt x="15572" y="6574"/>
                  </a:lnTo>
                  <a:lnTo>
                    <a:pt x="16074" y="6574"/>
                  </a:lnTo>
                  <a:lnTo>
                    <a:pt x="16326" y="6457"/>
                  </a:lnTo>
                  <a:lnTo>
                    <a:pt x="16577" y="6339"/>
                  </a:lnTo>
                  <a:lnTo>
                    <a:pt x="16828" y="6222"/>
                  </a:lnTo>
                  <a:lnTo>
                    <a:pt x="17079" y="6222"/>
                  </a:lnTo>
                  <a:lnTo>
                    <a:pt x="17330" y="5987"/>
                  </a:lnTo>
                  <a:lnTo>
                    <a:pt x="17330" y="5870"/>
                  </a:lnTo>
                  <a:lnTo>
                    <a:pt x="17581" y="5635"/>
                  </a:lnTo>
                  <a:lnTo>
                    <a:pt x="17581" y="1526"/>
                  </a:lnTo>
                  <a:lnTo>
                    <a:pt x="17330" y="1291"/>
                  </a:lnTo>
                  <a:lnTo>
                    <a:pt x="17330" y="1174"/>
                  </a:lnTo>
                  <a:lnTo>
                    <a:pt x="17079" y="1057"/>
                  </a:lnTo>
                  <a:lnTo>
                    <a:pt x="16828" y="939"/>
                  </a:lnTo>
                  <a:lnTo>
                    <a:pt x="16577" y="822"/>
                  </a:lnTo>
                  <a:lnTo>
                    <a:pt x="16326" y="704"/>
                  </a:lnTo>
                  <a:lnTo>
                    <a:pt x="16074" y="704"/>
                  </a:lnTo>
                  <a:lnTo>
                    <a:pt x="15572" y="587"/>
                  </a:lnTo>
                  <a:lnTo>
                    <a:pt x="6028" y="587"/>
                  </a:lnTo>
                  <a:lnTo>
                    <a:pt x="5526" y="704"/>
                  </a:lnTo>
                  <a:lnTo>
                    <a:pt x="5274" y="704"/>
                  </a:lnTo>
                  <a:lnTo>
                    <a:pt x="5023" y="822"/>
                  </a:lnTo>
                  <a:lnTo>
                    <a:pt x="4772" y="939"/>
                  </a:lnTo>
                  <a:lnTo>
                    <a:pt x="4521" y="1057"/>
                  </a:lnTo>
                  <a:lnTo>
                    <a:pt x="4270" y="1174"/>
                  </a:lnTo>
                  <a:lnTo>
                    <a:pt x="4270" y="1291"/>
                  </a:lnTo>
                  <a:lnTo>
                    <a:pt x="4019" y="1526"/>
                  </a:lnTo>
                  <a:lnTo>
                    <a:pt x="4019" y="5635"/>
                  </a:lnTo>
                  <a:lnTo>
                    <a:pt x="4270" y="5870"/>
                  </a:lnTo>
                  <a:lnTo>
                    <a:pt x="4270" y="5987"/>
                  </a:lnTo>
                  <a:lnTo>
                    <a:pt x="4521" y="6222"/>
                  </a:lnTo>
                  <a:lnTo>
                    <a:pt x="4772" y="6222"/>
                  </a:lnTo>
                  <a:lnTo>
                    <a:pt x="5023" y="6339"/>
                  </a:lnTo>
                  <a:lnTo>
                    <a:pt x="5274" y="6457"/>
                  </a:lnTo>
                  <a:lnTo>
                    <a:pt x="5526" y="6574"/>
                  </a:lnTo>
                  <a:lnTo>
                    <a:pt x="6028" y="6574"/>
                  </a:lnTo>
                  <a:close/>
                </a:path>
                <a:path w="21600" h="21600" extrusionOk="0">
                  <a:moveTo>
                    <a:pt x="6028" y="13617"/>
                  </a:moveTo>
                  <a:lnTo>
                    <a:pt x="15572" y="13617"/>
                  </a:lnTo>
                  <a:lnTo>
                    <a:pt x="16074" y="13617"/>
                  </a:lnTo>
                  <a:lnTo>
                    <a:pt x="16326" y="13617"/>
                  </a:lnTo>
                  <a:lnTo>
                    <a:pt x="16577" y="13500"/>
                  </a:lnTo>
                  <a:lnTo>
                    <a:pt x="16828" y="13383"/>
                  </a:lnTo>
                  <a:lnTo>
                    <a:pt x="17079" y="13265"/>
                  </a:lnTo>
                  <a:lnTo>
                    <a:pt x="17330" y="13148"/>
                  </a:lnTo>
                  <a:lnTo>
                    <a:pt x="17330" y="12913"/>
                  </a:lnTo>
                  <a:lnTo>
                    <a:pt x="17581" y="12796"/>
                  </a:lnTo>
                  <a:lnTo>
                    <a:pt x="17581" y="8687"/>
                  </a:lnTo>
                  <a:lnTo>
                    <a:pt x="17330" y="8452"/>
                  </a:lnTo>
                  <a:lnTo>
                    <a:pt x="17330" y="8335"/>
                  </a:lnTo>
                  <a:lnTo>
                    <a:pt x="17079" y="8217"/>
                  </a:lnTo>
                  <a:lnTo>
                    <a:pt x="16828" y="7983"/>
                  </a:lnTo>
                  <a:lnTo>
                    <a:pt x="16577" y="7983"/>
                  </a:lnTo>
                  <a:lnTo>
                    <a:pt x="16326" y="7865"/>
                  </a:lnTo>
                  <a:lnTo>
                    <a:pt x="16074" y="7865"/>
                  </a:lnTo>
                  <a:lnTo>
                    <a:pt x="15572" y="7748"/>
                  </a:lnTo>
                  <a:lnTo>
                    <a:pt x="6028" y="7748"/>
                  </a:lnTo>
                  <a:lnTo>
                    <a:pt x="5526" y="7865"/>
                  </a:lnTo>
                  <a:lnTo>
                    <a:pt x="5274" y="7865"/>
                  </a:lnTo>
                  <a:lnTo>
                    <a:pt x="5023" y="7983"/>
                  </a:lnTo>
                  <a:lnTo>
                    <a:pt x="4772" y="7983"/>
                  </a:lnTo>
                  <a:lnTo>
                    <a:pt x="4521" y="8217"/>
                  </a:lnTo>
                  <a:lnTo>
                    <a:pt x="4270" y="8335"/>
                  </a:lnTo>
                  <a:lnTo>
                    <a:pt x="4270" y="8452"/>
                  </a:lnTo>
                  <a:lnTo>
                    <a:pt x="4019" y="8687"/>
                  </a:lnTo>
                  <a:lnTo>
                    <a:pt x="4019" y="12796"/>
                  </a:lnTo>
                  <a:lnTo>
                    <a:pt x="4270" y="12913"/>
                  </a:lnTo>
                  <a:lnTo>
                    <a:pt x="4270" y="13148"/>
                  </a:lnTo>
                  <a:lnTo>
                    <a:pt x="4521" y="13265"/>
                  </a:lnTo>
                  <a:lnTo>
                    <a:pt x="4772" y="13383"/>
                  </a:lnTo>
                  <a:lnTo>
                    <a:pt x="5023" y="13500"/>
                  </a:lnTo>
                  <a:lnTo>
                    <a:pt x="5274" y="13617"/>
                  </a:lnTo>
                  <a:lnTo>
                    <a:pt x="5526" y="13617"/>
                  </a:lnTo>
                  <a:lnTo>
                    <a:pt x="6028" y="13617"/>
                  </a:lnTo>
                  <a:close/>
                </a:path>
                <a:path w="21600" h="21600" extrusionOk="0">
                  <a:moveTo>
                    <a:pt x="6028" y="20778"/>
                  </a:moveTo>
                  <a:lnTo>
                    <a:pt x="15572" y="20778"/>
                  </a:lnTo>
                  <a:lnTo>
                    <a:pt x="16074" y="20778"/>
                  </a:lnTo>
                  <a:lnTo>
                    <a:pt x="16326" y="20661"/>
                  </a:lnTo>
                  <a:lnTo>
                    <a:pt x="16577" y="20661"/>
                  </a:lnTo>
                  <a:lnTo>
                    <a:pt x="16828" y="20543"/>
                  </a:lnTo>
                  <a:lnTo>
                    <a:pt x="17079" y="20426"/>
                  </a:lnTo>
                  <a:lnTo>
                    <a:pt x="17330" y="20309"/>
                  </a:lnTo>
                  <a:lnTo>
                    <a:pt x="17330" y="20074"/>
                  </a:lnTo>
                  <a:lnTo>
                    <a:pt x="17581" y="19957"/>
                  </a:lnTo>
                  <a:lnTo>
                    <a:pt x="17581" y="15730"/>
                  </a:lnTo>
                  <a:lnTo>
                    <a:pt x="17330" y="15613"/>
                  </a:lnTo>
                  <a:lnTo>
                    <a:pt x="17330" y="15378"/>
                  </a:lnTo>
                  <a:lnTo>
                    <a:pt x="17079" y="15378"/>
                  </a:lnTo>
                  <a:lnTo>
                    <a:pt x="16828" y="15143"/>
                  </a:lnTo>
                  <a:lnTo>
                    <a:pt x="16577" y="15026"/>
                  </a:lnTo>
                  <a:lnTo>
                    <a:pt x="16326" y="15026"/>
                  </a:lnTo>
                  <a:lnTo>
                    <a:pt x="16074" y="15026"/>
                  </a:lnTo>
                  <a:lnTo>
                    <a:pt x="15572" y="14909"/>
                  </a:lnTo>
                  <a:lnTo>
                    <a:pt x="6028" y="14909"/>
                  </a:lnTo>
                  <a:lnTo>
                    <a:pt x="5526" y="15026"/>
                  </a:lnTo>
                  <a:lnTo>
                    <a:pt x="5274" y="15026"/>
                  </a:lnTo>
                  <a:lnTo>
                    <a:pt x="5023" y="15026"/>
                  </a:lnTo>
                  <a:lnTo>
                    <a:pt x="4772" y="15143"/>
                  </a:lnTo>
                  <a:lnTo>
                    <a:pt x="4521" y="15378"/>
                  </a:lnTo>
                  <a:lnTo>
                    <a:pt x="4270" y="15378"/>
                  </a:lnTo>
                  <a:lnTo>
                    <a:pt x="4270" y="15613"/>
                  </a:lnTo>
                  <a:lnTo>
                    <a:pt x="4019" y="15730"/>
                  </a:lnTo>
                  <a:lnTo>
                    <a:pt x="4019" y="19957"/>
                  </a:lnTo>
                  <a:lnTo>
                    <a:pt x="4270" y="20074"/>
                  </a:lnTo>
                  <a:lnTo>
                    <a:pt x="4270" y="20309"/>
                  </a:lnTo>
                  <a:lnTo>
                    <a:pt x="4521" y="20426"/>
                  </a:lnTo>
                  <a:lnTo>
                    <a:pt x="4772" y="20543"/>
                  </a:lnTo>
                  <a:lnTo>
                    <a:pt x="5023" y="20661"/>
                  </a:lnTo>
                  <a:lnTo>
                    <a:pt x="5274" y="20661"/>
                  </a:lnTo>
                  <a:lnTo>
                    <a:pt x="5526" y="20778"/>
                  </a:lnTo>
                  <a:lnTo>
                    <a:pt x="6028" y="20778"/>
                  </a:lnTo>
                  <a:close/>
                </a:path>
                <a:path w="21600" h="21600" extrusionOk="0">
                  <a:moveTo>
                    <a:pt x="753" y="1291"/>
                  </a:moveTo>
                  <a:lnTo>
                    <a:pt x="2260" y="1291"/>
                  </a:lnTo>
                  <a:lnTo>
                    <a:pt x="2260" y="235"/>
                  </a:lnTo>
                  <a:lnTo>
                    <a:pt x="753" y="235"/>
                  </a:lnTo>
                  <a:lnTo>
                    <a:pt x="753" y="1291"/>
                  </a:lnTo>
                  <a:close/>
                </a:path>
                <a:path w="21600" h="21600" extrusionOk="0">
                  <a:moveTo>
                    <a:pt x="753" y="2700"/>
                  </a:moveTo>
                  <a:lnTo>
                    <a:pt x="2260" y="2700"/>
                  </a:lnTo>
                  <a:lnTo>
                    <a:pt x="2260" y="1643"/>
                  </a:lnTo>
                  <a:lnTo>
                    <a:pt x="753" y="1643"/>
                  </a:lnTo>
                  <a:lnTo>
                    <a:pt x="753" y="2700"/>
                  </a:lnTo>
                  <a:close/>
                </a:path>
                <a:path w="21600" h="21600" extrusionOk="0">
                  <a:moveTo>
                    <a:pt x="753" y="4109"/>
                  </a:moveTo>
                  <a:lnTo>
                    <a:pt x="2260" y="4109"/>
                  </a:lnTo>
                  <a:lnTo>
                    <a:pt x="2260" y="3052"/>
                  </a:lnTo>
                  <a:lnTo>
                    <a:pt x="753" y="3052"/>
                  </a:lnTo>
                  <a:lnTo>
                    <a:pt x="753" y="4109"/>
                  </a:lnTo>
                  <a:close/>
                </a:path>
                <a:path w="21600" h="21600" extrusionOk="0">
                  <a:moveTo>
                    <a:pt x="753" y="5517"/>
                  </a:moveTo>
                  <a:lnTo>
                    <a:pt x="2260" y="5517"/>
                  </a:lnTo>
                  <a:lnTo>
                    <a:pt x="2260" y="4461"/>
                  </a:lnTo>
                  <a:lnTo>
                    <a:pt x="753" y="4461"/>
                  </a:lnTo>
                  <a:lnTo>
                    <a:pt x="753" y="5517"/>
                  </a:lnTo>
                  <a:close/>
                </a:path>
                <a:path w="21600" h="21600" extrusionOk="0">
                  <a:moveTo>
                    <a:pt x="753" y="6926"/>
                  </a:moveTo>
                  <a:lnTo>
                    <a:pt x="2260" y="6926"/>
                  </a:lnTo>
                  <a:lnTo>
                    <a:pt x="2260" y="5870"/>
                  </a:lnTo>
                  <a:lnTo>
                    <a:pt x="753" y="5870"/>
                  </a:lnTo>
                  <a:lnTo>
                    <a:pt x="753" y="6926"/>
                  </a:lnTo>
                  <a:close/>
                </a:path>
                <a:path w="21600" h="21600" extrusionOk="0">
                  <a:moveTo>
                    <a:pt x="753" y="8335"/>
                  </a:moveTo>
                  <a:lnTo>
                    <a:pt x="2260" y="8335"/>
                  </a:lnTo>
                  <a:lnTo>
                    <a:pt x="2260" y="7278"/>
                  </a:lnTo>
                  <a:lnTo>
                    <a:pt x="753" y="7278"/>
                  </a:lnTo>
                  <a:lnTo>
                    <a:pt x="753" y="8335"/>
                  </a:lnTo>
                  <a:close/>
                </a:path>
                <a:path w="21600" h="21600" extrusionOk="0">
                  <a:moveTo>
                    <a:pt x="753" y="9743"/>
                  </a:moveTo>
                  <a:lnTo>
                    <a:pt x="2260" y="9743"/>
                  </a:lnTo>
                  <a:lnTo>
                    <a:pt x="2260" y="8687"/>
                  </a:lnTo>
                  <a:lnTo>
                    <a:pt x="753" y="8687"/>
                  </a:lnTo>
                  <a:lnTo>
                    <a:pt x="753" y="9743"/>
                  </a:lnTo>
                  <a:close/>
                </a:path>
                <a:path w="21600" h="21600" extrusionOk="0">
                  <a:moveTo>
                    <a:pt x="753" y="11152"/>
                  </a:moveTo>
                  <a:lnTo>
                    <a:pt x="2260" y="11152"/>
                  </a:lnTo>
                  <a:lnTo>
                    <a:pt x="2260" y="10096"/>
                  </a:lnTo>
                  <a:lnTo>
                    <a:pt x="753" y="10096"/>
                  </a:lnTo>
                  <a:lnTo>
                    <a:pt x="753" y="11152"/>
                  </a:lnTo>
                  <a:close/>
                </a:path>
                <a:path w="21600" h="21600" extrusionOk="0">
                  <a:moveTo>
                    <a:pt x="753" y="12561"/>
                  </a:moveTo>
                  <a:lnTo>
                    <a:pt x="2260" y="12561"/>
                  </a:lnTo>
                  <a:lnTo>
                    <a:pt x="2260" y="11504"/>
                  </a:lnTo>
                  <a:lnTo>
                    <a:pt x="753" y="11504"/>
                  </a:lnTo>
                  <a:lnTo>
                    <a:pt x="753" y="12561"/>
                  </a:lnTo>
                  <a:close/>
                </a:path>
                <a:path w="21600" h="21600" extrusionOk="0">
                  <a:moveTo>
                    <a:pt x="753" y="13970"/>
                  </a:moveTo>
                  <a:lnTo>
                    <a:pt x="2260" y="13970"/>
                  </a:lnTo>
                  <a:lnTo>
                    <a:pt x="2260" y="12913"/>
                  </a:lnTo>
                  <a:lnTo>
                    <a:pt x="753" y="12913"/>
                  </a:lnTo>
                  <a:lnTo>
                    <a:pt x="753" y="13970"/>
                  </a:lnTo>
                  <a:close/>
                </a:path>
                <a:path w="21600" h="21600" extrusionOk="0">
                  <a:moveTo>
                    <a:pt x="753" y="15378"/>
                  </a:moveTo>
                  <a:lnTo>
                    <a:pt x="2260" y="15378"/>
                  </a:lnTo>
                  <a:lnTo>
                    <a:pt x="2260" y="14322"/>
                  </a:lnTo>
                  <a:lnTo>
                    <a:pt x="753" y="14322"/>
                  </a:lnTo>
                  <a:lnTo>
                    <a:pt x="753" y="15378"/>
                  </a:lnTo>
                  <a:close/>
                </a:path>
                <a:path w="21600" h="21600" extrusionOk="0">
                  <a:moveTo>
                    <a:pt x="753" y="16787"/>
                  </a:moveTo>
                  <a:lnTo>
                    <a:pt x="2260" y="16787"/>
                  </a:lnTo>
                  <a:lnTo>
                    <a:pt x="2260" y="15730"/>
                  </a:lnTo>
                  <a:lnTo>
                    <a:pt x="753" y="15730"/>
                  </a:lnTo>
                  <a:lnTo>
                    <a:pt x="753" y="16787"/>
                  </a:lnTo>
                  <a:close/>
                </a:path>
                <a:path w="21600" h="21600" extrusionOk="0">
                  <a:moveTo>
                    <a:pt x="753" y="18196"/>
                  </a:moveTo>
                  <a:lnTo>
                    <a:pt x="2260" y="18196"/>
                  </a:lnTo>
                  <a:lnTo>
                    <a:pt x="2260" y="17139"/>
                  </a:lnTo>
                  <a:lnTo>
                    <a:pt x="753" y="17139"/>
                  </a:lnTo>
                  <a:lnTo>
                    <a:pt x="753" y="18196"/>
                  </a:lnTo>
                  <a:close/>
                </a:path>
                <a:path w="21600" h="21600" extrusionOk="0">
                  <a:moveTo>
                    <a:pt x="753" y="19604"/>
                  </a:moveTo>
                  <a:lnTo>
                    <a:pt x="2260" y="19604"/>
                  </a:lnTo>
                  <a:lnTo>
                    <a:pt x="2260" y="18548"/>
                  </a:lnTo>
                  <a:lnTo>
                    <a:pt x="753" y="18548"/>
                  </a:lnTo>
                  <a:lnTo>
                    <a:pt x="753" y="19604"/>
                  </a:lnTo>
                  <a:close/>
                </a:path>
                <a:path w="21600" h="21600" extrusionOk="0">
                  <a:moveTo>
                    <a:pt x="753" y="21013"/>
                  </a:moveTo>
                  <a:lnTo>
                    <a:pt x="2260" y="21013"/>
                  </a:lnTo>
                  <a:lnTo>
                    <a:pt x="2260" y="19957"/>
                  </a:lnTo>
                  <a:lnTo>
                    <a:pt x="753" y="19957"/>
                  </a:lnTo>
                  <a:lnTo>
                    <a:pt x="753" y="21013"/>
                  </a:lnTo>
                  <a:close/>
                </a:path>
                <a:path w="21600" h="21600" extrusionOk="0">
                  <a:moveTo>
                    <a:pt x="19340" y="1409"/>
                  </a:moveTo>
                  <a:lnTo>
                    <a:pt x="20595" y="1409"/>
                  </a:lnTo>
                  <a:lnTo>
                    <a:pt x="20595" y="352"/>
                  </a:lnTo>
                  <a:lnTo>
                    <a:pt x="19340" y="352"/>
                  </a:lnTo>
                  <a:lnTo>
                    <a:pt x="19340" y="1409"/>
                  </a:lnTo>
                  <a:close/>
                </a:path>
                <a:path w="21600" h="21600" extrusionOk="0">
                  <a:moveTo>
                    <a:pt x="19340" y="2700"/>
                  </a:moveTo>
                  <a:lnTo>
                    <a:pt x="20595" y="2700"/>
                  </a:lnTo>
                  <a:lnTo>
                    <a:pt x="20595" y="1643"/>
                  </a:lnTo>
                  <a:lnTo>
                    <a:pt x="19340" y="1643"/>
                  </a:lnTo>
                  <a:lnTo>
                    <a:pt x="19340" y="2700"/>
                  </a:lnTo>
                  <a:close/>
                </a:path>
                <a:path w="21600" h="21600" extrusionOk="0">
                  <a:moveTo>
                    <a:pt x="19340" y="4109"/>
                  </a:moveTo>
                  <a:lnTo>
                    <a:pt x="20595" y="4109"/>
                  </a:lnTo>
                  <a:lnTo>
                    <a:pt x="20595" y="3052"/>
                  </a:lnTo>
                  <a:lnTo>
                    <a:pt x="19340" y="3052"/>
                  </a:lnTo>
                  <a:lnTo>
                    <a:pt x="19340" y="4109"/>
                  </a:lnTo>
                  <a:close/>
                </a:path>
                <a:path w="21600" h="21600" extrusionOk="0">
                  <a:moveTo>
                    <a:pt x="19340" y="5517"/>
                  </a:moveTo>
                  <a:lnTo>
                    <a:pt x="20595" y="5517"/>
                  </a:lnTo>
                  <a:lnTo>
                    <a:pt x="20595" y="4461"/>
                  </a:lnTo>
                  <a:lnTo>
                    <a:pt x="19340" y="4461"/>
                  </a:lnTo>
                  <a:lnTo>
                    <a:pt x="19340" y="5517"/>
                  </a:lnTo>
                  <a:close/>
                </a:path>
                <a:path w="21600" h="21600" extrusionOk="0">
                  <a:moveTo>
                    <a:pt x="19340" y="6926"/>
                  </a:moveTo>
                  <a:lnTo>
                    <a:pt x="20595" y="6926"/>
                  </a:lnTo>
                  <a:lnTo>
                    <a:pt x="20595" y="5870"/>
                  </a:lnTo>
                  <a:lnTo>
                    <a:pt x="19340" y="5870"/>
                  </a:lnTo>
                  <a:lnTo>
                    <a:pt x="19340" y="6926"/>
                  </a:lnTo>
                  <a:close/>
                </a:path>
                <a:path w="21600" h="21600" extrusionOk="0">
                  <a:moveTo>
                    <a:pt x="19340" y="8335"/>
                  </a:moveTo>
                  <a:lnTo>
                    <a:pt x="20595" y="8335"/>
                  </a:lnTo>
                  <a:lnTo>
                    <a:pt x="20595" y="7278"/>
                  </a:lnTo>
                  <a:lnTo>
                    <a:pt x="19340" y="7278"/>
                  </a:lnTo>
                  <a:lnTo>
                    <a:pt x="19340" y="8335"/>
                  </a:lnTo>
                  <a:close/>
                </a:path>
                <a:path w="21600" h="21600" extrusionOk="0">
                  <a:moveTo>
                    <a:pt x="19340" y="9743"/>
                  </a:moveTo>
                  <a:lnTo>
                    <a:pt x="20595" y="9743"/>
                  </a:lnTo>
                  <a:lnTo>
                    <a:pt x="20595" y="8687"/>
                  </a:lnTo>
                  <a:lnTo>
                    <a:pt x="19340" y="8687"/>
                  </a:lnTo>
                  <a:lnTo>
                    <a:pt x="19340" y="9743"/>
                  </a:lnTo>
                  <a:close/>
                </a:path>
                <a:path w="21600" h="21600" extrusionOk="0">
                  <a:moveTo>
                    <a:pt x="19340" y="11152"/>
                  </a:moveTo>
                  <a:lnTo>
                    <a:pt x="20595" y="11152"/>
                  </a:lnTo>
                  <a:lnTo>
                    <a:pt x="20595" y="10096"/>
                  </a:lnTo>
                  <a:lnTo>
                    <a:pt x="19340" y="10096"/>
                  </a:lnTo>
                  <a:lnTo>
                    <a:pt x="19340" y="11152"/>
                  </a:lnTo>
                  <a:close/>
                </a:path>
                <a:path w="21600" h="21600" extrusionOk="0">
                  <a:moveTo>
                    <a:pt x="19340" y="12561"/>
                  </a:moveTo>
                  <a:lnTo>
                    <a:pt x="20595" y="12561"/>
                  </a:lnTo>
                  <a:lnTo>
                    <a:pt x="20595" y="11504"/>
                  </a:lnTo>
                  <a:lnTo>
                    <a:pt x="19340" y="11504"/>
                  </a:lnTo>
                  <a:lnTo>
                    <a:pt x="19340" y="12561"/>
                  </a:lnTo>
                  <a:close/>
                </a:path>
                <a:path w="21600" h="21600" extrusionOk="0">
                  <a:moveTo>
                    <a:pt x="19340" y="13970"/>
                  </a:moveTo>
                  <a:lnTo>
                    <a:pt x="20595" y="13970"/>
                  </a:lnTo>
                  <a:lnTo>
                    <a:pt x="20595" y="12913"/>
                  </a:lnTo>
                  <a:lnTo>
                    <a:pt x="19340" y="12913"/>
                  </a:lnTo>
                  <a:lnTo>
                    <a:pt x="19340" y="13970"/>
                  </a:lnTo>
                  <a:close/>
                </a:path>
                <a:path w="21600" h="21600" extrusionOk="0">
                  <a:moveTo>
                    <a:pt x="19340" y="15378"/>
                  </a:moveTo>
                  <a:lnTo>
                    <a:pt x="20595" y="15378"/>
                  </a:lnTo>
                  <a:lnTo>
                    <a:pt x="20595" y="14322"/>
                  </a:lnTo>
                  <a:lnTo>
                    <a:pt x="19340" y="14322"/>
                  </a:lnTo>
                  <a:lnTo>
                    <a:pt x="19340" y="15378"/>
                  </a:lnTo>
                  <a:close/>
                </a:path>
                <a:path w="21600" h="21600" extrusionOk="0">
                  <a:moveTo>
                    <a:pt x="19340" y="16787"/>
                  </a:moveTo>
                  <a:lnTo>
                    <a:pt x="20595" y="16787"/>
                  </a:lnTo>
                  <a:lnTo>
                    <a:pt x="20595" y="15730"/>
                  </a:lnTo>
                  <a:lnTo>
                    <a:pt x="19340" y="15730"/>
                  </a:lnTo>
                  <a:lnTo>
                    <a:pt x="19340" y="16787"/>
                  </a:lnTo>
                  <a:close/>
                </a:path>
                <a:path w="21600" h="21600" extrusionOk="0">
                  <a:moveTo>
                    <a:pt x="19340" y="18196"/>
                  </a:moveTo>
                  <a:lnTo>
                    <a:pt x="20595" y="18196"/>
                  </a:lnTo>
                  <a:lnTo>
                    <a:pt x="20595" y="17139"/>
                  </a:lnTo>
                  <a:lnTo>
                    <a:pt x="19340" y="17139"/>
                  </a:lnTo>
                  <a:lnTo>
                    <a:pt x="19340" y="18196"/>
                  </a:lnTo>
                  <a:close/>
                </a:path>
                <a:path w="21600" h="21600" extrusionOk="0">
                  <a:moveTo>
                    <a:pt x="19340" y="19604"/>
                  </a:moveTo>
                  <a:lnTo>
                    <a:pt x="20595" y="19604"/>
                  </a:lnTo>
                  <a:lnTo>
                    <a:pt x="20595" y="18548"/>
                  </a:lnTo>
                  <a:lnTo>
                    <a:pt x="19340" y="18548"/>
                  </a:lnTo>
                  <a:lnTo>
                    <a:pt x="19340" y="19604"/>
                  </a:lnTo>
                  <a:close/>
                </a:path>
                <a:path w="21600" h="21600" extrusionOk="0">
                  <a:moveTo>
                    <a:pt x="19340" y="21013"/>
                  </a:moveTo>
                  <a:lnTo>
                    <a:pt x="20595" y="21013"/>
                  </a:lnTo>
                  <a:lnTo>
                    <a:pt x="20595" y="19957"/>
                  </a:lnTo>
                  <a:lnTo>
                    <a:pt x="19340" y="19957"/>
                  </a:lnTo>
                  <a:lnTo>
                    <a:pt x="19340" y="21013"/>
                  </a:lnTo>
                  <a:close/>
                </a:path>
              </a:pathLst>
            </a:custGeom>
            <a:grpFill/>
            <a:ln w="9525">
              <a:solidFill>
                <a:srgbClr val="0070C0">
                  <a:alpha val="10000"/>
                </a:srgb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Sound"/>
            <p:cNvSpPr>
              <a:spLocks noEditPoints="1" noChangeArrowheads="1"/>
            </p:cNvSpPr>
            <p:nvPr/>
          </p:nvSpPr>
          <p:spPr bwMode="auto">
            <a:xfrm>
              <a:off x="2724" y="1584"/>
              <a:ext cx="1008" cy="768"/>
            </a:xfrm>
            <a:custGeom>
              <a:avLst/>
              <a:gdLst>
                <a:gd name="T0" fmla="*/ 521 w 21600"/>
                <a:gd name="T1" fmla="*/ 752 h 21600"/>
                <a:gd name="T2" fmla="*/ 521 w 21600"/>
                <a:gd name="T3" fmla="*/ 0 h 21600"/>
                <a:gd name="T4" fmla="*/ 0 w 21600"/>
                <a:gd name="T5" fmla="*/ 384 h 21600"/>
                <a:gd name="T6" fmla="*/ 1008 w 21600"/>
                <a:gd name="T7" fmla="*/ 38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36 w 21600"/>
                <a:gd name="T13" fmla="*/ 7594 h 21600"/>
                <a:gd name="T14" fmla="*/ 10757 w 21600"/>
                <a:gd name="T15" fmla="*/ 135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grpFill/>
            <a:ln w="9525">
              <a:solidFill>
                <a:srgbClr val="0070C0">
                  <a:alpha val="10000"/>
                </a:srgbClr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Photo"/>
            <p:cNvSpPr>
              <a:spLocks noEditPoints="1" noChangeArrowheads="1"/>
            </p:cNvSpPr>
            <p:nvPr/>
          </p:nvSpPr>
          <p:spPr bwMode="auto">
            <a:xfrm>
              <a:off x="3108" y="2040"/>
              <a:ext cx="936" cy="696"/>
            </a:xfrm>
            <a:custGeom>
              <a:avLst/>
              <a:gdLst>
                <a:gd name="T0" fmla="*/ 0 w 21600"/>
                <a:gd name="T1" fmla="*/ 99 h 21600"/>
                <a:gd name="T2" fmla="*/ 468 w 21600"/>
                <a:gd name="T3" fmla="*/ 0 h 21600"/>
                <a:gd name="T4" fmla="*/ 936 w 21600"/>
                <a:gd name="T5" fmla="*/ 99 h 21600"/>
                <a:gd name="T6" fmla="*/ 936 w 21600"/>
                <a:gd name="T7" fmla="*/ 348 h 21600"/>
                <a:gd name="T8" fmla="*/ 936 w 21600"/>
                <a:gd name="T9" fmla="*/ 696 h 21600"/>
                <a:gd name="T10" fmla="*/ 468 w 21600"/>
                <a:gd name="T11" fmla="*/ 702 h 21600"/>
                <a:gd name="T12" fmla="*/ 0 w 21600"/>
                <a:gd name="T13" fmla="*/ 696 h 21600"/>
                <a:gd name="T14" fmla="*/ 0 w 21600"/>
                <a:gd name="T15" fmla="*/ 34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777 w 21600"/>
                <a:gd name="T25" fmla="*/ 8224 h 21600"/>
                <a:gd name="T26" fmla="*/ 13754 w 21600"/>
                <a:gd name="T27" fmla="*/ 1688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0" y="21600"/>
                  </a:moveTo>
                  <a:lnTo>
                    <a:pt x="0" y="3085"/>
                  </a:lnTo>
                  <a:lnTo>
                    <a:pt x="1542" y="3085"/>
                  </a:lnTo>
                  <a:lnTo>
                    <a:pt x="1542" y="1028"/>
                  </a:lnTo>
                  <a:lnTo>
                    <a:pt x="3857" y="1028"/>
                  </a:lnTo>
                  <a:lnTo>
                    <a:pt x="3857" y="3085"/>
                  </a:lnTo>
                  <a:lnTo>
                    <a:pt x="5400" y="3085"/>
                  </a:lnTo>
                  <a:lnTo>
                    <a:pt x="6942" y="0"/>
                  </a:lnTo>
                  <a:lnTo>
                    <a:pt x="14657" y="0"/>
                  </a:lnTo>
                  <a:lnTo>
                    <a:pt x="16200" y="3085"/>
                  </a:ln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  <a:path w="21600" h="21600" extrusionOk="0">
                  <a:moveTo>
                    <a:pt x="0" y="3085"/>
                  </a:move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085"/>
                  </a:lnTo>
                  <a:close/>
                </a:path>
                <a:path w="21600" h="21600" extrusionOk="0">
                  <a:moveTo>
                    <a:pt x="10800" y="4800"/>
                  </a:moveTo>
                  <a:lnTo>
                    <a:pt x="11925" y="4971"/>
                  </a:lnTo>
                  <a:lnTo>
                    <a:pt x="13017" y="5442"/>
                  </a:lnTo>
                  <a:lnTo>
                    <a:pt x="14046" y="6128"/>
                  </a:lnTo>
                  <a:lnTo>
                    <a:pt x="14914" y="7071"/>
                  </a:lnTo>
                  <a:lnTo>
                    <a:pt x="15621" y="8271"/>
                  </a:lnTo>
                  <a:lnTo>
                    <a:pt x="16167" y="9514"/>
                  </a:lnTo>
                  <a:lnTo>
                    <a:pt x="16425" y="11014"/>
                  </a:lnTo>
                  <a:lnTo>
                    <a:pt x="16585" y="12471"/>
                  </a:lnTo>
                  <a:lnTo>
                    <a:pt x="16489" y="14014"/>
                  </a:lnTo>
                  <a:lnTo>
                    <a:pt x="16135" y="15471"/>
                  </a:lnTo>
                  <a:lnTo>
                    <a:pt x="15621" y="16800"/>
                  </a:lnTo>
                  <a:lnTo>
                    <a:pt x="14914" y="18000"/>
                  </a:lnTo>
                  <a:lnTo>
                    <a:pt x="14046" y="18942"/>
                  </a:lnTo>
                  <a:lnTo>
                    <a:pt x="13050" y="19671"/>
                  </a:lnTo>
                  <a:lnTo>
                    <a:pt x="11925" y="20057"/>
                  </a:lnTo>
                  <a:lnTo>
                    <a:pt x="10832" y="20185"/>
                  </a:lnTo>
                  <a:lnTo>
                    <a:pt x="9675" y="20142"/>
                  </a:lnTo>
                  <a:lnTo>
                    <a:pt x="8582" y="19628"/>
                  </a:lnTo>
                  <a:lnTo>
                    <a:pt x="7553" y="18942"/>
                  </a:lnTo>
                  <a:lnTo>
                    <a:pt x="6717" y="17957"/>
                  </a:lnTo>
                  <a:lnTo>
                    <a:pt x="5946" y="16842"/>
                  </a:lnTo>
                  <a:lnTo>
                    <a:pt x="5464" y="15514"/>
                  </a:lnTo>
                  <a:lnTo>
                    <a:pt x="5078" y="14014"/>
                  </a:lnTo>
                  <a:lnTo>
                    <a:pt x="5014" y="12514"/>
                  </a:lnTo>
                  <a:lnTo>
                    <a:pt x="5110" y="11014"/>
                  </a:lnTo>
                  <a:lnTo>
                    <a:pt x="5528" y="9557"/>
                  </a:lnTo>
                  <a:lnTo>
                    <a:pt x="6010" y="8228"/>
                  </a:lnTo>
                  <a:lnTo>
                    <a:pt x="6750" y="7114"/>
                  </a:lnTo>
                  <a:lnTo>
                    <a:pt x="7650" y="6085"/>
                  </a:lnTo>
                  <a:lnTo>
                    <a:pt x="8614" y="5400"/>
                  </a:lnTo>
                  <a:lnTo>
                    <a:pt x="9707" y="4971"/>
                  </a:lnTo>
                  <a:lnTo>
                    <a:pt x="10800" y="4800"/>
                  </a:lnTo>
                  <a:close/>
                </a:path>
                <a:path w="21600" h="21600" extrusionOk="0">
                  <a:moveTo>
                    <a:pt x="8003" y="8057"/>
                  </a:moveTo>
                  <a:lnTo>
                    <a:pt x="8807" y="7371"/>
                  </a:lnTo>
                  <a:lnTo>
                    <a:pt x="9546" y="6985"/>
                  </a:lnTo>
                  <a:lnTo>
                    <a:pt x="10446" y="6771"/>
                  </a:lnTo>
                  <a:lnTo>
                    <a:pt x="11217" y="6771"/>
                  </a:lnTo>
                  <a:lnTo>
                    <a:pt x="12053" y="7028"/>
                  </a:lnTo>
                  <a:lnTo>
                    <a:pt x="12889" y="7457"/>
                  </a:lnTo>
                  <a:lnTo>
                    <a:pt x="13628" y="8100"/>
                  </a:lnTo>
                  <a:lnTo>
                    <a:pt x="14175" y="8871"/>
                  </a:lnTo>
                  <a:lnTo>
                    <a:pt x="14625" y="9814"/>
                  </a:lnTo>
                  <a:lnTo>
                    <a:pt x="14978" y="10885"/>
                  </a:lnTo>
                  <a:lnTo>
                    <a:pt x="15171" y="12042"/>
                  </a:lnTo>
                  <a:lnTo>
                    <a:pt x="15107" y="13114"/>
                  </a:lnTo>
                  <a:lnTo>
                    <a:pt x="15042" y="14228"/>
                  </a:lnTo>
                  <a:lnTo>
                    <a:pt x="14689" y="15257"/>
                  </a:lnTo>
                  <a:lnTo>
                    <a:pt x="14207" y="16285"/>
                  </a:lnTo>
                  <a:lnTo>
                    <a:pt x="13596" y="17057"/>
                  </a:lnTo>
                  <a:lnTo>
                    <a:pt x="12889" y="17657"/>
                  </a:lnTo>
                  <a:lnTo>
                    <a:pt x="12053" y="18085"/>
                  </a:lnTo>
                  <a:lnTo>
                    <a:pt x="11185" y="18257"/>
                  </a:lnTo>
                  <a:lnTo>
                    <a:pt x="10414" y="18214"/>
                  </a:lnTo>
                  <a:lnTo>
                    <a:pt x="9546" y="18042"/>
                  </a:lnTo>
                  <a:lnTo>
                    <a:pt x="8742" y="17614"/>
                  </a:lnTo>
                  <a:lnTo>
                    <a:pt x="8003" y="17014"/>
                  </a:lnTo>
                  <a:lnTo>
                    <a:pt x="7457" y="16242"/>
                  </a:lnTo>
                  <a:lnTo>
                    <a:pt x="6975" y="15257"/>
                  </a:lnTo>
                  <a:lnTo>
                    <a:pt x="6653" y="14142"/>
                  </a:lnTo>
                  <a:lnTo>
                    <a:pt x="6492" y="13114"/>
                  </a:lnTo>
                  <a:lnTo>
                    <a:pt x="6525" y="11914"/>
                  </a:lnTo>
                  <a:lnTo>
                    <a:pt x="6621" y="10842"/>
                  </a:lnTo>
                  <a:lnTo>
                    <a:pt x="6942" y="9771"/>
                  </a:lnTo>
                  <a:lnTo>
                    <a:pt x="7457" y="8785"/>
                  </a:lnTo>
                  <a:lnTo>
                    <a:pt x="8003" y="8057"/>
                  </a:lnTo>
                  <a:close/>
                </a:path>
              </a:pathLst>
            </a:custGeom>
            <a:grpFill/>
            <a:ln w="9525">
              <a:solidFill>
                <a:srgbClr val="0070C0">
                  <a:alpha val="10000"/>
                </a:srgbClr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Music"/>
            <p:cNvSpPr>
              <a:spLocks noEditPoints="1" noChangeArrowheads="1"/>
            </p:cNvSpPr>
            <p:nvPr/>
          </p:nvSpPr>
          <p:spPr bwMode="auto">
            <a:xfrm>
              <a:off x="3216" y="2448"/>
              <a:ext cx="768" cy="672"/>
            </a:xfrm>
            <a:custGeom>
              <a:avLst/>
              <a:gdLst>
                <a:gd name="T0" fmla="*/ 261 w 21600"/>
                <a:gd name="T1" fmla="*/ 1 h 21600"/>
                <a:gd name="T2" fmla="*/ 262 w 21600"/>
                <a:gd name="T3" fmla="*/ 308 h 21600"/>
                <a:gd name="T4" fmla="*/ 771 w 21600"/>
                <a:gd name="T5" fmla="*/ 313 h 21600"/>
                <a:gd name="T6" fmla="*/ 261 w 21600"/>
                <a:gd name="T7" fmla="*/ 1 h 21600"/>
                <a:gd name="T8" fmla="*/ 768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7988 w 21600"/>
                <a:gd name="T16" fmla="*/ 932 h 21600"/>
                <a:gd name="T17" fmla="*/ 20925 w 21600"/>
                <a:gd name="T18" fmla="*/ 5368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grpFill/>
            <a:ln w="9525">
              <a:solidFill>
                <a:srgbClr val="0070C0">
                  <a:alpha val="10000"/>
                </a:srgbClr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6127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47</Words>
  <Application>Microsoft Office PowerPoint</Application>
  <PresentationFormat>Personalizado</PresentationFormat>
  <Paragraphs>70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OSCOBE INTERMEDIA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10</cp:revision>
  <dcterms:created xsi:type="dcterms:W3CDTF">2021-03-03T21:20:27Z</dcterms:created>
  <dcterms:modified xsi:type="dcterms:W3CDTF">2021-03-10T18:03:58Z</dcterms:modified>
</cp:coreProperties>
</file>