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ES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0" d="100"/>
          <a:sy n="30" d="100"/>
        </p:scale>
        <p:origin x="1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>
            <a:off x="16538124" y="1787322"/>
            <a:ext cx="11880000" cy="2479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314843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64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00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56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16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68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21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5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52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44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13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852-A73A-4516-AC96-82A828FAF128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1719-1397-4E34-926D-97FE925676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79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63600" y="1542537"/>
            <a:ext cx="15562944" cy="383638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5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TÍTULO / </a:t>
            </a:r>
            <a:r>
              <a:rPr lang="es-ES_tradnl" altLang="es-ES" sz="5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TÍTOL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 smtClean="0">
              <a:latin typeface="Times New Roman" pitchFamily="1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3600" y="5465479"/>
            <a:ext cx="19091834" cy="8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Autores / </a:t>
            </a:r>
            <a:r>
              <a:rPr lang="es-ES_tradnl" altLang="es-ES" sz="3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endParaRPr lang="es-ES" altLang="es-ES" sz="33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04849" y="7060302"/>
            <a:ext cx="10417176" cy="1004844"/>
          </a:xfrm>
          <a:prstGeom prst="rect">
            <a:avLst/>
          </a:prstGeom>
          <a:solidFill>
            <a:srgbClr val="0070C0"/>
          </a:solidFill>
          <a:ln w="85725" cap="flat">
            <a:solidFill>
              <a:schemeClr val="bg1">
                <a:lumMod val="85000"/>
              </a:schemeClr>
            </a:solidFill>
            <a:beve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/ OBJECTIUS</a:t>
            </a:r>
            <a:endParaRPr lang="es-ES" altLang="es-ES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90563" y="8605838"/>
            <a:ext cx="10431462" cy="7775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xtLst/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 smtClean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1664950" y="8605838"/>
            <a:ext cx="16448088" cy="7775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9069050" y="29818013"/>
            <a:ext cx="9043988" cy="494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Texto / Text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3300" dirty="0" smtClean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90563" y="29829125"/>
            <a:ext cx="17826037" cy="492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 smtClean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90563" y="17308513"/>
            <a:ext cx="13714412" cy="10053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Gráficos, tablas, multimedia/ </a:t>
            </a:r>
            <a:r>
              <a:rPr lang="es-ES_tradnl" altLang="es-ES" sz="3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Gràfics</a:t>
            </a: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_tradnl" altLang="es-ES" sz="3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taules</a:t>
            </a: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multimedia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 smtClean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4954906" y="18891250"/>
            <a:ext cx="13158132" cy="847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 smtClean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664950" y="7060302"/>
            <a:ext cx="16448088" cy="1004844"/>
          </a:xfrm>
          <a:prstGeom prst="rect">
            <a:avLst/>
          </a:prstGeom>
          <a:solidFill>
            <a:srgbClr val="0070C0"/>
          </a:solidFill>
          <a:ln w="85725" cap="flat">
            <a:solidFill>
              <a:schemeClr val="bg1">
                <a:lumMod val="85000"/>
              </a:schemeClr>
            </a:solidFill>
            <a:beve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MÉTODO / MÈTODE</a:t>
            </a:r>
            <a:endParaRPr lang="es-ES" altLang="es-ES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947900" y="17310846"/>
            <a:ext cx="13165138" cy="1004844"/>
          </a:xfrm>
          <a:prstGeom prst="rect">
            <a:avLst/>
          </a:prstGeom>
          <a:solidFill>
            <a:srgbClr val="0070C0"/>
          </a:solidFill>
          <a:ln w="85725" cap="flat">
            <a:solidFill>
              <a:schemeClr val="bg1">
                <a:lumMod val="85000"/>
              </a:schemeClr>
            </a:solidFill>
            <a:beve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RESULTADOS / RESULTATS</a:t>
            </a:r>
            <a:endParaRPr lang="es-ES" altLang="es-ES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90563" y="28302662"/>
            <a:ext cx="17826037" cy="1004844"/>
          </a:xfrm>
          <a:prstGeom prst="rect">
            <a:avLst/>
          </a:prstGeom>
          <a:solidFill>
            <a:srgbClr val="0070C0"/>
          </a:solidFill>
          <a:ln w="85725" cap="flat">
            <a:solidFill>
              <a:schemeClr val="bg1">
                <a:lumMod val="85000"/>
              </a:schemeClr>
            </a:solidFill>
            <a:beve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CONCLUSIONES / CONCLUSIONS</a:t>
            </a:r>
            <a:endParaRPr lang="es-ES" altLang="es-ES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069050" y="28302662"/>
            <a:ext cx="9043988" cy="1004844"/>
          </a:xfrm>
          <a:prstGeom prst="rect">
            <a:avLst/>
          </a:prstGeom>
          <a:solidFill>
            <a:srgbClr val="0070C0"/>
          </a:solidFill>
          <a:ln w="85725" cap="flat">
            <a:solidFill>
              <a:schemeClr val="bg1">
                <a:lumMod val="85000"/>
              </a:schemeClr>
            </a:solidFill>
            <a:beve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REFERENCIAS / REFERÈNCIES</a:t>
            </a:r>
            <a:endParaRPr lang="es-ES" altLang="es-ES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8" name="Group 14"/>
          <p:cNvGrpSpPr>
            <a:grpSpLocks noChangeAspect="1"/>
          </p:cNvGrpSpPr>
          <p:nvPr/>
        </p:nvGrpSpPr>
        <p:grpSpPr bwMode="auto">
          <a:xfrm>
            <a:off x="3117762" y="18891250"/>
            <a:ext cx="8860014" cy="7920000"/>
            <a:chOff x="2304" y="1584"/>
            <a:chExt cx="1740" cy="1554"/>
          </a:xfrm>
          <a:solidFill>
            <a:schemeClr val="accent1">
              <a:lumMod val="40000"/>
              <a:lumOff val="60000"/>
              <a:alpha val="5000"/>
            </a:schemeClr>
          </a:solidFill>
        </p:grpSpPr>
        <p:sp>
          <p:nvSpPr>
            <p:cNvPr id="19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363 w 21600"/>
                <a:gd name="T3" fmla="*/ 0 h 21600"/>
                <a:gd name="T4" fmla="*/ 726 w 21600"/>
                <a:gd name="T5" fmla="*/ 0 h 21600"/>
                <a:gd name="T6" fmla="*/ 726 w 21600"/>
                <a:gd name="T7" fmla="*/ 579 h 21600"/>
                <a:gd name="T8" fmla="*/ 726 w 21600"/>
                <a:gd name="T9" fmla="*/ 1158 h 21600"/>
                <a:gd name="T10" fmla="*/ 363 w 21600"/>
                <a:gd name="T11" fmla="*/ 1158 h 21600"/>
                <a:gd name="T12" fmla="*/ 0 w 21600"/>
                <a:gd name="T13" fmla="*/ 1158 h 21600"/>
                <a:gd name="T14" fmla="*/ 0 w 21600"/>
                <a:gd name="T15" fmla="*/ 57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969 w 21600"/>
                <a:gd name="T25" fmla="*/ 8133 h 21600"/>
                <a:gd name="T26" fmla="*/ 17078 w 21600"/>
                <a:gd name="T27" fmla="*/ 134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grpFill/>
            <a:ln w="9525">
              <a:solidFill>
                <a:srgbClr val="0070C0">
                  <a:alpha val="10000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521 w 21600"/>
                <a:gd name="T1" fmla="*/ 752 h 21600"/>
                <a:gd name="T2" fmla="*/ 521 w 21600"/>
                <a:gd name="T3" fmla="*/ 0 h 21600"/>
                <a:gd name="T4" fmla="*/ 0 w 21600"/>
                <a:gd name="T5" fmla="*/ 384 h 21600"/>
                <a:gd name="T6" fmla="*/ 1008 w 21600"/>
                <a:gd name="T7" fmla="*/ 38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6 w 21600"/>
                <a:gd name="T13" fmla="*/ 7594 h 21600"/>
                <a:gd name="T14" fmla="*/ 10757 w 21600"/>
                <a:gd name="T15" fmla="*/ 135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grpFill/>
            <a:ln w="9525">
              <a:solidFill>
                <a:srgbClr val="0070C0">
                  <a:alpha val="10000"/>
                </a:srgbClr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99 h 21600"/>
                <a:gd name="T2" fmla="*/ 468 w 21600"/>
                <a:gd name="T3" fmla="*/ 0 h 21600"/>
                <a:gd name="T4" fmla="*/ 936 w 21600"/>
                <a:gd name="T5" fmla="*/ 99 h 21600"/>
                <a:gd name="T6" fmla="*/ 936 w 21600"/>
                <a:gd name="T7" fmla="*/ 348 h 21600"/>
                <a:gd name="T8" fmla="*/ 936 w 21600"/>
                <a:gd name="T9" fmla="*/ 696 h 21600"/>
                <a:gd name="T10" fmla="*/ 468 w 21600"/>
                <a:gd name="T11" fmla="*/ 702 h 21600"/>
                <a:gd name="T12" fmla="*/ 0 w 21600"/>
                <a:gd name="T13" fmla="*/ 696 h 21600"/>
                <a:gd name="T14" fmla="*/ 0 w 21600"/>
                <a:gd name="T15" fmla="*/ 34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777 w 21600"/>
                <a:gd name="T25" fmla="*/ 8224 h 21600"/>
                <a:gd name="T26" fmla="*/ 13754 w 21600"/>
                <a:gd name="T27" fmla="*/ 1688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grpFill/>
            <a:ln w="9525">
              <a:solidFill>
                <a:srgbClr val="0070C0">
                  <a:alpha val="10000"/>
                </a:srgbClr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261 w 21600"/>
                <a:gd name="T1" fmla="*/ 1 h 21600"/>
                <a:gd name="T2" fmla="*/ 262 w 21600"/>
                <a:gd name="T3" fmla="*/ 308 h 21600"/>
                <a:gd name="T4" fmla="*/ 771 w 21600"/>
                <a:gd name="T5" fmla="*/ 313 h 21600"/>
                <a:gd name="T6" fmla="*/ 261 w 21600"/>
                <a:gd name="T7" fmla="*/ 1 h 21600"/>
                <a:gd name="T8" fmla="*/ 768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7988 w 21600"/>
                <a:gd name="T16" fmla="*/ 932 h 21600"/>
                <a:gd name="T17" fmla="*/ 20925 w 21600"/>
                <a:gd name="T18" fmla="*/ 5368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grpFill/>
            <a:ln w="9525">
              <a:solidFill>
                <a:srgbClr val="0070C0">
                  <a:alpha val="10000"/>
                </a:srgbClr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6127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47</Words>
  <Application>Microsoft Office PowerPoint</Application>
  <PresentationFormat>Personalizado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OSCOBE INTERMEDIA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10</cp:revision>
  <dcterms:created xsi:type="dcterms:W3CDTF">2021-03-03T21:20:27Z</dcterms:created>
  <dcterms:modified xsi:type="dcterms:W3CDTF">2021-03-10T18:03:58Z</dcterms:modified>
</cp:coreProperties>
</file>